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2" r:id="rId2"/>
    <p:sldId id="340" r:id="rId3"/>
    <p:sldId id="384" r:id="rId4"/>
    <p:sldId id="386" r:id="rId5"/>
    <p:sldId id="387" r:id="rId6"/>
    <p:sldId id="388" r:id="rId7"/>
    <p:sldId id="34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91" autoAdjust="0"/>
    <p:restoredTop sz="94660"/>
  </p:normalViewPr>
  <p:slideViewPr>
    <p:cSldViewPr>
      <p:cViewPr>
        <p:scale>
          <a:sx n="70" d="100"/>
          <a:sy n="70" d="100"/>
        </p:scale>
        <p:origin x="48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93036-602F-4B89-9BBC-914B5FD1C1F9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227AF-7609-4DDC-854B-2048E577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62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28812-1042-4CD7-AF2E-98B26CD09636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8A8DD-7A47-4A1D-BA7E-403B020746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5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44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6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7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71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3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5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C12B-8FC5-430F-A1B3-38434DE02A0E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AEFC-66C0-4AA8-BA11-BF0E826238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6000" b="1" dirty="0"/>
              <a:t>AND FINALLY…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64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in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1"/>
            <a:ext cx="8712968" cy="4205064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Expo: moving to every 2 years, so back in 2018</a:t>
            </a:r>
          </a:p>
          <a:p>
            <a:r>
              <a:rPr lang="en-GB" b="1" dirty="0"/>
              <a:t>Feb &amp; </a:t>
            </a:r>
            <a:r>
              <a:rPr lang="en-GB" b="1" dirty="0" err="1"/>
              <a:t>Mch</a:t>
            </a:r>
            <a:r>
              <a:rPr lang="en-GB" b="1" dirty="0"/>
              <a:t>:  </a:t>
            </a:r>
            <a:r>
              <a:rPr lang="en-GB" sz="3000" dirty="0"/>
              <a:t>ABP </a:t>
            </a:r>
            <a:r>
              <a:rPr lang="en-GB" sz="3000" dirty="0" err="1"/>
              <a:t>roadshows</a:t>
            </a:r>
            <a:r>
              <a:rPr lang="en-GB" sz="3000"/>
              <a:t> in </a:t>
            </a:r>
            <a:r>
              <a:rPr lang="en-GB" sz="3000" dirty="0"/>
              <a:t>conjunction with </a:t>
            </a:r>
            <a:r>
              <a:rPr lang="en-GB" sz="3000" b="1" dirty="0" err="1"/>
              <a:t>Vizion</a:t>
            </a:r>
            <a:endParaRPr lang="en-GB" sz="3000" dirty="0"/>
          </a:p>
          <a:p>
            <a:r>
              <a:rPr lang="en-GB" b="1" dirty="0"/>
              <a:t>9 May:  </a:t>
            </a:r>
            <a:r>
              <a:rPr lang="en-GB" b="1" dirty="0">
                <a:solidFill>
                  <a:srgbClr val="FF0000"/>
                </a:solidFill>
              </a:rPr>
              <a:t>British </a:t>
            </a:r>
            <a:r>
              <a:rPr lang="en-GB" b="1" dirty="0" err="1">
                <a:solidFill>
                  <a:srgbClr val="FF0000"/>
                </a:solidFill>
              </a:rPr>
              <a:t>Bodyshop</a:t>
            </a:r>
            <a:r>
              <a:rPr lang="en-GB" b="1" dirty="0">
                <a:solidFill>
                  <a:srgbClr val="FF0000"/>
                </a:solidFill>
              </a:rPr>
              <a:t> Awards, </a:t>
            </a:r>
            <a:r>
              <a:rPr lang="en-GB" sz="2400" b="1" dirty="0">
                <a:solidFill>
                  <a:srgbClr val="FF0000"/>
                </a:solidFill>
              </a:rPr>
              <a:t>Battersea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/>
              <a:t>13 June:  </a:t>
            </a:r>
            <a:r>
              <a:rPr lang="en-GB" dirty="0"/>
              <a:t>ABP Dublin</a:t>
            </a:r>
          </a:p>
          <a:p>
            <a:r>
              <a:rPr lang="en-GB" b="1" dirty="0"/>
              <a:t>20 June:  </a:t>
            </a:r>
            <a:r>
              <a:rPr lang="en-GB" dirty="0"/>
              <a:t>ABP Club meeting, </a:t>
            </a:r>
            <a:r>
              <a:rPr lang="en-GB" dirty="0" err="1"/>
              <a:t>Thatcham</a:t>
            </a:r>
            <a:endParaRPr lang="en-GB" dirty="0"/>
          </a:p>
          <a:p>
            <a:r>
              <a:rPr lang="en-GB" b="1" dirty="0" err="1"/>
              <a:t>tbc</a:t>
            </a:r>
            <a:r>
              <a:rPr lang="en-GB" b="1" dirty="0"/>
              <a:t> Sept:</a:t>
            </a:r>
            <a:r>
              <a:rPr lang="en-GB" dirty="0"/>
              <a:t>  ABP Golf  &amp; Spa Social Day</a:t>
            </a:r>
          </a:p>
          <a:p>
            <a:r>
              <a:rPr lang="en-GB" b="1" dirty="0" err="1"/>
              <a:t>tbc</a:t>
            </a:r>
            <a:r>
              <a:rPr lang="en-GB" b="1" dirty="0"/>
              <a:t> Nov:</a:t>
            </a:r>
            <a:r>
              <a:rPr lang="en-GB" dirty="0"/>
              <a:t>  </a:t>
            </a:r>
            <a:r>
              <a:rPr lang="en-GB" b="1" dirty="0">
                <a:solidFill>
                  <a:srgbClr val="FF0000"/>
                </a:solidFill>
              </a:rPr>
              <a:t>ABP annual Convention / Night of Knights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45" y="6038383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72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6000" b="1" dirty="0"/>
              <a:t>THANK YOU </a:t>
            </a:r>
            <a:r>
              <a:rPr lang="en-GB" sz="3600" b="1" dirty="0"/>
              <a:t>1 of 4</a:t>
            </a:r>
          </a:p>
          <a:p>
            <a:pPr algn="ctr">
              <a:buNone/>
            </a:pPr>
            <a:r>
              <a:rPr lang="en-GB" sz="3600" b="1" dirty="0"/>
              <a:t>To</a:t>
            </a:r>
          </a:p>
          <a:p>
            <a:pPr algn="ctr">
              <a:buNone/>
            </a:pPr>
            <a:r>
              <a:rPr lang="en-GB" sz="3600" b="1" dirty="0"/>
              <a:t>All of you for attending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111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6000" b="1" dirty="0"/>
              <a:t>THANK YOU </a:t>
            </a:r>
            <a:r>
              <a:rPr lang="en-GB" sz="3600" b="1" dirty="0"/>
              <a:t>2 of 4</a:t>
            </a:r>
          </a:p>
          <a:p>
            <a:pPr algn="ctr">
              <a:buNone/>
            </a:pPr>
            <a:r>
              <a:rPr lang="en-GB" sz="3600" b="1" dirty="0"/>
              <a:t>To</a:t>
            </a:r>
          </a:p>
          <a:p>
            <a:pPr algn="ctr">
              <a:buNone/>
            </a:pPr>
            <a:r>
              <a:rPr lang="en-GB" sz="3600" b="1" dirty="0" err="1"/>
              <a:t>Audatex</a:t>
            </a:r>
            <a:r>
              <a:rPr lang="en-GB" sz="3600" b="1" dirty="0"/>
              <a:t> for being our headline partner</a:t>
            </a:r>
          </a:p>
          <a:p>
            <a:pPr algn="ctr">
              <a:buNone/>
            </a:pPr>
            <a:r>
              <a:rPr lang="en-GB" sz="3600" b="1" dirty="0"/>
              <a:t>for the last ten years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28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6000" b="1" dirty="0"/>
              <a:t>THANK YOU </a:t>
            </a:r>
            <a:r>
              <a:rPr lang="en-GB" sz="3600" b="1" dirty="0"/>
              <a:t>3 of 4</a:t>
            </a:r>
          </a:p>
          <a:p>
            <a:pPr algn="ctr">
              <a:buNone/>
            </a:pPr>
            <a:r>
              <a:rPr lang="en-GB" sz="3600" b="1" dirty="0"/>
              <a:t>Our 40 exhibitors and 18 sponsors </a:t>
            </a:r>
          </a:p>
          <a:p>
            <a:pPr algn="ctr">
              <a:buNone/>
            </a:pPr>
            <a:r>
              <a:rPr lang="en-GB" sz="3600" b="1" dirty="0"/>
              <a:t>who enable us to provide this convention, </a:t>
            </a:r>
          </a:p>
          <a:p>
            <a:pPr algn="ctr">
              <a:buNone/>
            </a:pPr>
            <a:r>
              <a:rPr lang="en-GB" sz="3600" b="1" dirty="0"/>
              <a:t>the awards evening and dinner </a:t>
            </a:r>
          </a:p>
          <a:p>
            <a:pPr algn="ctr">
              <a:buNone/>
            </a:pPr>
            <a:r>
              <a:rPr lang="en-GB" sz="3600" b="1" dirty="0"/>
              <a:t>free of charge to our gold and platinum members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116632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39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10445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6000" b="1" dirty="0"/>
              <a:t>THANK YOU </a:t>
            </a:r>
            <a:r>
              <a:rPr lang="en-GB" sz="3600" b="1" dirty="0"/>
              <a:t>4 of 4</a:t>
            </a:r>
          </a:p>
          <a:p>
            <a:pPr algn="ctr">
              <a:buNone/>
            </a:pPr>
            <a:r>
              <a:rPr lang="en-GB" sz="3600" b="1" dirty="0"/>
              <a:t>To</a:t>
            </a:r>
          </a:p>
          <a:p>
            <a:pPr algn="ctr">
              <a:buNone/>
            </a:pPr>
            <a:r>
              <a:rPr lang="en-GB" sz="3600" b="1" dirty="0"/>
              <a:t>Paul Dowling, Fiona Ambrose </a:t>
            </a:r>
          </a:p>
          <a:p>
            <a:pPr algn="ctr">
              <a:buNone/>
            </a:pPr>
            <a:r>
              <a:rPr lang="en-GB" sz="3600" b="1" dirty="0"/>
              <a:t>and all of the ABP Team</a:t>
            </a:r>
          </a:p>
          <a:p>
            <a:pPr algn="ctr">
              <a:buNone/>
            </a:pPr>
            <a:r>
              <a:rPr lang="en-GB" sz="3600" b="1" dirty="0"/>
              <a:t>You are the best team in the industry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46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NEXT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124745"/>
            <a:ext cx="8363272" cy="456359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800" i="1" dirty="0">
                <a:solidFill>
                  <a:srgbClr val="FF0000"/>
                </a:solidFill>
              </a:rPr>
              <a:t>Evening dress code: smart casual = no ties, no suits</a:t>
            </a:r>
          </a:p>
          <a:p>
            <a:pPr marL="0" indent="0" algn="ctr">
              <a:buNone/>
            </a:pPr>
            <a:r>
              <a:rPr lang="en-GB" sz="2800" b="1" dirty="0"/>
              <a:t>Remember: lanyards with name tags must be worn</a:t>
            </a:r>
          </a:p>
          <a:p>
            <a:pPr marL="0" indent="0">
              <a:buNone/>
            </a:pPr>
            <a:r>
              <a:rPr lang="en-GB" b="1" dirty="0"/>
              <a:t>5.30pm:</a:t>
            </a: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- drinks reception in foyer</a:t>
            </a:r>
          </a:p>
          <a:p>
            <a:pPr marL="0" indent="0">
              <a:buNone/>
            </a:pPr>
            <a:r>
              <a:rPr lang="en-GB" b="1" dirty="0"/>
              <a:t>6.30pm:</a:t>
            </a: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- make your way to tables, free seating</a:t>
            </a:r>
          </a:p>
          <a:p>
            <a:pPr marL="0" indent="0">
              <a:buNone/>
            </a:pPr>
            <a:r>
              <a:rPr lang="en-GB" dirty="0"/>
              <a:t>- guest speaker  </a:t>
            </a:r>
          </a:p>
          <a:p>
            <a:pPr marL="0" indent="0">
              <a:buNone/>
            </a:pPr>
            <a:r>
              <a:rPr lang="en-GB" dirty="0"/>
              <a:t>- Night of Knights awards</a:t>
            </a:r>
          </a:p>
          <a:p>
            <a:pPr marL="0" indent="0">
              <a:buNone/>
            </a:pPr>
            <a:r>
              <a:rPr lang="en-GB" dirty="0"/>
              <a:t>- awards dinner			wine 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Please bring £10 note for charity prize draw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74" y="5886084"/>
            <a:ext cx="1752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88341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5" y="2420889"/>
            <a:ext cx="17319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3861048"/>
            <a:ext cx="136815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850" y="4734298"/>
            <a:ext cx="1152128" cy="36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4695328"/>
            <a:ext cx="1224136" cy="42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5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212</Words>
  <Application>Microsoft Office PowerPoint</Application>
  <PresentationFormat>Widescreen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ABP Club in 2017</vt:lpstr>
      <vt:lpstr>PowerPoint Presentation</vt:lpstr>
      <vt:lpstr>PowerPoint Presentation</vt:lpstr>
      <vt:lpstr>PowerPoint Presentation</vt:lpstr>
      <vt:lpstr>PowerPoint Presentation</vt:lpstr>
      <vt:lpstr>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Fiona Ambrose</cp:lastModifiedBy>
  <cp:revision>123</cp:revision>
  <dcterms:created xsi:type="dcterms:W3CDTF">2010-10-16T18:31:21Z</dcterms:created>
  <dcterms:modified xsi:type="dcterms:W3CDTF">2016-11-30T15:42:13Z</dcterms:modified>
</cp:coreProperties>
</file>